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-0.xml" ContentType="application/vnd.openxmlformats-officedocument.presentationml.slide+xml"/>
  <Override PartName="/ppt/slides/slide-1.xml" ContentType="application/vnd.openxmlformats-officedocument.presentationml.slide+xml"/>
  <Override PartName="/ppt/slides/slide-2.xml" ContentType="application/vnd.openxmlformats-officedocument.presentationml.slide+xml"/>
  <Override PartName="/ppt/slides/slide-3.xml" ContentType="application/vnd.openxmlformats-officedocument.presentationml.slide+xml"/>
  <Override PartName="/ppt/slides/slide-4.xml" ContentType="application/vnd.openxmlformats-officedocument.presentationml.slide+xml"/>
  <Override PartName="/ppt/slides/slide-5.xml" ContentType="application/vnd.openxmlformats-officedocument.presentationml.slide+xml"/>
  <Override PartName="/ppt/slides/slide-6.xml" ContentType="application/vnd.openxmlformats-officedocument.presentationml.slide+xml"/>
  <Override PartName="/ppt/slides/slide-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6858000" cx="12192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8" Type="http://schemas.openxmlformats.org/officeDocument/2006/relationships/slide" Target="slides/slide-0.xml"/><Relationship Id="rId9" Type="http://schemas.openxmlformats.org/officeDocument/2006/relationships/slide" Target="slides/slide-1.xml"/><Relationship Id="rId10" Type="http://schemas.openxmlformats.org/officeDocument/2006/relationships/slide" Target="slides/slide-2.xml"/><Relationship Id="rId11" Type="http://schemas.openxmlformats.org/officeDocument/2006/relationships/slide" Target="slides/slide-3.xml"/><Relationship Id="rId12" Type="http://schemas.openxmlformats.org/officeDocument/2006/relationships/slide" Target="slides/slide-4.xml"/><Relationship Id="rId13" Type="http://schemas.openxmlformats.org/officeDocument/2006/relationships/slide" Target="slides/slide-5.xml"/><Relationship Id="rId14" Type="http://schemas.openxmlformats.org/officeDocument/2006/relationships/slide" Target="slides/slide-6.xml"/><Relationship Id="rId15" Type="http://schemas.openxmlformats.org/officeDocument/2006/relationships/slide" Target="slides/slide-7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>
</file>

<file path=ppt/media/slide-0.png>
</file>

<file path=ppt/media/slide-1.png>
</file>

<file path=ppt/media/slide-2.png>
</file>

<file path=ppt/media/slide-3.png>
</file>

<file path=ppt/media/slide-4.png>
</file>

<file path=ppt/media/slide-5.png>
</file>

<file path=ppt/media/slide-6.png>
</file>

<file path=ppt/media/slide-7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940663"/>
      </p:ext>
    </p:extLst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11673-9542-403D-950E-6A6CD2CDFF30}" type="datetimeFigureOut">
              <a:rPr lang="en-US" smtClean="0"/>
              <a:t>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EA731E-0AF2-4B7A-B803-93957A93FB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78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-0.xml.rels><?xml version="1.0" encoding="UTF-8" standalone="yes"?>
<Relationships xmlns="http://schemas.openxmlformats.org/package/2006/relationships"><Relationship Id="rId2" Type="http://schemas.openxmlformats.org/officeDocument/2006/relationships/image" Target="../media/slide-0.png"/><Relationship Id="rId1" Type="http://schemas.openxmlformats.org/officeDocument/2006/relationships/slideLayout" Target="../slideLayouts/slideLayout1.xml"/></Relationships>
</file>

<file path=ppt/slides/_rels/slide-1.xml.rels><?xml version="1.0" encoding="UTF-8" standalone="yes"?>
<Relationships xmlns="http://schemas.openxmlformats.org/package/2006/relationships"><Relationship Id="rId2" Type="http://schemas.openxmlformats.org/officeDocument/2006/relationships/image" Target="../media/slide-1.png"/><Relationship Id="rId1" Type="http://schemas.openxmlformats.org/officeDocument/2006/relationships/slideLayout" Target="../slideLayouts/slideLayout1.xml"/></Relationships>
</file>

<file path=ppt/slides/_rels/slide-2.xml.rels><?xml version="1.0" encoding="UTF-8" standalone="yes"?>
<Relationships xmlns="http://schemas.openxmlformats.org/package/2006/relationships"><Relationship Id="rId2" Type="http://schemas.openxmlformats.org/officeDocument/2006/relationships/image" Target="../media/slide-2.png"/><Relationship Id="rId1" Type="http://schemas.openxmlformats.org/officeDocument/2006/relationships/slideLayout" Target="../slideLayouts/slideLayout1.xml"/></Relationships>
</file>

<file path=ppt/slides/_rels/slide-3.xml.rels><?xml version="1.0" encoding="UTF-8" standalone="yes"?>
<Relationships xmlns="http://schemas.openxmlformats.org/package/2006/relationships"><Relationship Id="rId2" Type="http://schemas.openxmlformats.org/officeDocument/2006/relationships/image" Target="../media/slide-3.png"/><Relationship Id="rId1" Type="http://schemas.openxmlformats.org/officeDocument/2006/relationships/slideLayout" Target="../slideLayouts/slideLayout1.xml"/></Relationships>
</file>

<file path=ppt/slides/_rels/slide-4.xml.rels><?xml version="1.0" encoding="UTF-8" standalone="yes"?>
<Relationships xmlns="http://schemas.openxmlformats.org/package/2006/relationships"><Relationship Id="rId2" Type="http://schemas.openxmlformats.org/officeDocument/2006/relationships/image" Target="../media/slide-4.png"/><Relationship Id="rId1" Type="http://schemas.openxmlformats.org/officeDocument/2006/relationships/slideLayout" Target="../slideLayouts/slideLayout1.xml"/></Relationships>
</file>

<file path=ppt/slides/_rels/slide-5.xml.rels><?xml version="1.0" encoding="UTF-8" standalone="yes"?>
<Relationships xmlns="http://schemas.openxmlformats.org/package/2006/relationships"><Relationship Id="rId2" Type="http://schemas.openxmlformats.org/officeDocument/2006/relationships/image" Target="../media/slide-5.png"/><Relationship Id="rId1" Type="http://schemas.openxmlformats.org/officeDocument/2006/relationships/slideLayout" Target="../slideLayouts/slideLayout1.xml"/></Relationships>
</file>

<file path=ppt/slides/_rels/slide-6.xml.rels><?xml version="1.0" encoding="UTF-8" standalone="yes"?>
<Relationships xmlns="http://schemas.openxmlformats.org/package/2006/relationships"><Relationship Id="rId2" Type="http://schemas.openxmlformats.org/officeDocument/2006/relationships/image" Target="../media/slide-6.png"/><Relationship Id="rId1" Type="http://schemas.openxmlformats.org/officeDocument/2006/relationships/slideLayout" Target="../slideLayouts/slideLayout1.xml"/></Relationships>
</file>

<file path=ppt/slides/_rels/slide-7.xml.rels><?xml version="1.0" encoding="UTF-8" standalone="yes"?>
<Relationships xmlns="http://schemas.openxmlformats.org/package/2006/relationships"><Relationship Id="rId2" Type="http://schemas.openxmlformats.org/officeDocument/2006/relationships/image" Target="../media/slide-7.png"/><Relationship Id="rId1" Type="http://schemas.openxmlformats.org/officeDocument/2006/relationships/slideLayout" Target="../slideLayouts/slideLayout1.xml"/></Relationships>
</file>

<file path=ppt/slides/_rels/slide1.xml.rels><?xml version="1.0" encoding="UTF-8" standalone="yes"?>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-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986112"/>
      </p:ext>
    </p:extLst>
  </p:cSld>
  <p:clrMapOvr>
    <a:masterClrMapping/>
  </p:clrMapOvr>
</p:sld>
</file>

<file path=ppt/slides/slide-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986112"/>
      </p:ext>
    </p:extLst>
  </p:cSld>
  <p:clrMapOvr>
    <a:masterClrMapping/>
  </p:clrMapOvr>
</p:sld>
</file>

<file path=ppt/slides/slide-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986112"/>
      </p:ext>
    </p:extLst>
  </p:cSld>
  <p:clrMapOvr>
    <a:masterClrMapping/>
  </p:clrMapOvr>
</p:sld>
</file>

<file path=ppt/slides/slide-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986112"/>
      </p:ext>
    </p:extLst>
  </p:cSld>
  <p:clrMapOvr>
    <a:masterClrMapping/>
  </p:clrMapOvr>
</p:sld>
</file>

<file path=ppt/slides/slide-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986112"/>
      </p:ext>
    </p:extLst>
  </p:cSld>
  <p:clrMapOvr>
    <a:masterClrMapping/>
  </p:clrMapOvr>
</p:sld>
</file>

<file path=ppt/slides/slide-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986112"/>
      </p:ext>
    </p:extLst>
  </p:cSld>
  <p:clrMapOvr>
    <a:masterClrMapping/>
  </p:clrMapOvr>
</p:sld>
</file>

<file path=ppt/slides/slide-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986112"/>
      </p:ext>
    </p:extLst>
  </p:cSld>
  <p:clrMapOvr>
    <a:masterClrMapping/>
  </p:clrMapOvr>
</p:sld>
</file>

<file path=ppt/slides/slide-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986112"/>
      </p:ext>
    </p:extLst>
  </p:cSld>
  <p:clrMapOvr>
    <a:masterClrMapping/>
  </p:clrMapOvr>
</p:sld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2986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</TotalTime>
  <Words>0</Words>
  <Application>Microsoft Office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Alireza Shafaei</dc:creator>
  <cp:lastModifiedBy>Alireza Shafaei</cp:lastModifiedBy>
  <cp:revision>3</cp:revision>
  <dcterms:created xsi:type="dcterms:W3CDTF">2016-01-27T22:24:44Z</dcterms:created>
  <dcterms:modified xsi:type="dcterms:W3CDTF">2016-01-27T22:41:53Z</dcterms:modified>
</cp:coreProperties>
</file>

<file path=docProps/thumbnail.jpeg>
</file>